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514" y="1054852"/>
            <a:ext cx="8813382" cy="21460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225" y="8713925"/>
            <a:ext cx="4846785" cy="7006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1225" y="8033514"/>
            <a:ext cx="3948280" cy="756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02426" y="0"/>
            <a:ext cx="8183288" cy="10285714"/>
            <a:chOff x="10102426" y="0"/>
            <a:chExt cx="818328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2426" y="0"/>
              <a:ext cx="818328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8367" y="3309358"/>
            <a:ext cx="6429200" cy="4124145"/>
            <a:chOff x="788367" y="3309358"/>
            <a:chExt cx="6429200" cy="4124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367" y="3309358"/>
              <a:ext cx="6429200" cy="4124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03278" y="7111849"/>
            <a:ext cx="3567004" cy="662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9393" y="7633240"/>
            <a:ext cx="18913165" cy="2862859"/>
            <a:chOff x="-149393" y="7633240"/>
            <a:chExt cx="18913165" cy="2862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28628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529" y="489423"/>
            <a:ext cx="365826" cy="3077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103" y="913499"/>
            <a:ext cx="5344589" cy="1294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040" y="2088715"/>
            <a:ext cx="2257082" cy="3603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3498" y="1264707"/>
            <a:ext cx="762171" cy="5846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3150" y="942075"/>
            <a:ext cx="1293265" cy="12948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3151" y="2532433"/>
            <a:ext cx="1375931" cy="12948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93151" y="4349223"/>
            <a:ext cx="1385455" cy="12948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68834" y="6231174"/>
            <a:ext cx="1385455" cy="1294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9393" y="3128385"/>
            <a:ext cx="9660162" cy="6434144"/>
            <a:chOff x="-149393" y="3128385"/>
            <a:chExt cx="9660162" cy="64341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49393" y="3128385"/>
              <a:ext cx="9660162" cy="64341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65334" y="1804153"/>
            <a:ext cx="2437415" cy="502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3498" y="2858403"/>
            <a:ext cx="772056" cy="6654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65334" y="3397839"/>
            <a:ext cx="1513358" cy="5023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77814" y="4564494"/>
            <a:ext cx="781218" cy="5846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65334" y="5222115"/>
            <a:ext cx="2706625" cy="9074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53498" y="6295526"/>
            <a:ext cx="1372780" cy="5750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65334" y="6834963"/>
            <a:ext cx="2000701" cy="9074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9393" y="7562310"/>
            <a:ext cx="18913165" cy="6242359"/>
            <a:chOff x="-149393" y="7562310"/>
            <a:chExt cx="18913165" cy="6242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562310"/>
              <a:ext cx="18913165" cy="62423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529" y="489423"/>
            <a:ext cx="365826" cy="3077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9402" y="1046825"/>
            <a:ext cx="3272477" cy="7297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5202" y="857925"/>
            <a:ext cx="1076143" cy="10806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9780" y="9423323"/>
            <a:ext cx="1854120" cy="4564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5580" y="2042285"/>
            <a:ext cx="9528079" cy="1711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4426394"/>
            <a:ext cx="8367988" cy="4855377"/>
            <a:chOff x="9142857" y="4426394"/>
            <a:chExt cx="8367988" cy="48553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4426394"/>
              <a:ext cx="8367988" cy="48553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5745" y="4426394"/>
            <a:ext cx="8000000" cy="4855377"/>
            <a:chOff x="595745" y="4426394"/>
            <a:chExt cx="8000000" cy="48553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745" y="4426394"/>
              <a:ext cx="8000000" cy="485537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291" y="9511129"/>
            <a:ext cx="2821006" cy="8937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0529" y="489423"/>
            <a:ext cx="365826" cy="3077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150" y="1064012"/>
            <a:ext cx="1152962" cy="1080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7126" y="1272773"/>
            <a:ext cx="2989945" cy="87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3071" y="5142857"/>
            <a:ext cx="7799494" cy="4281290"/>
            <a:chOff x="993071" y="5142857"/>
            <a:chExt cx="7799494" cy="4281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071" y="5142857"/>
              <a:ext cx="7799494" cy="42812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62478" y="5252670"/>
            <a:ext cx="2493528" cy="10812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55520" y="5069909"/>
            <a:ext cx="5051251" cy="4256974"/>
            <a:chOff x="10555520" y="5069909"/>
            <a:chExt cx="5051251" cy="4256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5520" y="5069909"/>
              <a:ext cx="5051251" cy="42569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8642" y="5264344"/>
            <a:ext cx="2292587" cy="10872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84991" y="6600293"/>
            <a:ext cx="2186270" cy="1366419"/>
            <a:chOff x="10984991" y="6600293"/>
            <a:chExt cx="2186270" cy="1366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4991" y="6600293"/>
              <a:ext cx="2186270" cy="1366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5175" y="6254542"/>
            <a:ext cx="1499562" cy="2057919"/>
            <a:chOff x="1295175" y="6254542"/>
            <a:chExt cx="1499562" cy="20579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5175" y="6254542"/>
              <a:ext cx="1499562" cy="20579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0165" y="6275521"/>
            <a:ext cx="1333824" cy="2015962"/>
            <a:chOff x="2990165" y="6275521"/>
            <a:chExt cx="1333824" cy="20159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90165" y="6275521"/>
              <a:ext cx="1333824" cy="2015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6853" y="6253029"/>
            <a:ext cx="1822564" cy="2060946"/>
            <a:chOff x="4536853" y="6253029"/>
            <a:chExt cx="1822564" cy="20609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36853" y="6253029"/>
              <a:ext cx="1822564" cy="20609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54097" y="6503028"/>
            <a:ext cx="1844250" cy="1844250"/>
            <a:chOff x="6454097" y="6503028"/>
            <a:chExt cx="1844250" cy="18442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54097" y="6503028"/>
              <a:ext cx="1844250" cy="18442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48927" y="6168702"/>
            <a:ext cx="1902563" cy="2059388"/>
            <a:chOff x="13448927" y="6168702"/>
            <a:chExt cx="1902563" cy="20593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48927" y="6168702"/>
              <a:ext cx="1902563" cy="20593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51906" y="536596"/>
            <a:ext cx="3407973" cy="3203615"/>
            <a:chOff x="7351906" y="536596"/>
            <a:chExt cx="3407973" cy="32036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51906" y="536596"/>
              <a:ext cx="3407973" cy="32036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02689" y="1397594"/>
            <a:ext cx="2280337" cy="2280337"/>
            <a:chOff x="8002689" y="1397594"/>
            <a:chExt cx="2280337" cy="22803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02689" y="1397594"/>
              <a:ext cx="2280337" cy="228033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66192" y="486145"/>
            <a:ext cx="1891052" cy="13569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273725" y="371421"/>
            <a:ext cx="4927848" cy="3499284"/>
            <a:chOff x="11273725" y="371421"/>
            <a:chExt cx="4927848" cy="349928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73725" y="371421"/>
              <a:ext cx="4927848" cy="349928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86294" y="688374"/>
            <a:ext cx="3427994" cy="79360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698870" y="1348962"/>
            <a:ext cx="2038779" cy="2038779"/>
            <a:chOff x="11698870" y="1348962"/>
            <a:chExt cx="2038779" cy="20387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98870" y="1348962"/>
              <a:ext cx="2038779" cy="203877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37649" y="1348962"/>
            <a:ext cx="2118533" cy="2038779"/>
            <a:chOff x="13737649" y="1348962"/>
            <a:chExt cx="2118533" cy="20387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37649" y="1348962"/>
              <a:ext cx="2118533" cy="2038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0529" y="489423"/>
            <a:ext cx="365826" cy="3077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150" y="1064012"/>
            <a:ext cx="1152962" cy="1080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8079" y="1209909"/>
            <a:ext cx="1488352" cy="1119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3314" y="3818255"/>
            <a:ext cx="493815" cy="493815"/>
            <a:chOff x="2163314" y="3818255"/>
            <a:chExt cx="493815" cy="493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3314" y="3818255"/>
              <a:ext cx="493815" cy="493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63314" y="6768874"/>
            <a:ext cx="493815" cy="493815"/>
            <a:chOff x="2163314" y="6768874"/>
            <a:chExt cx="493815" cy="4938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3314" y="6768874"/>
              <a:ext cx="493815" cy="4938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54496" y="3793496"/>
            <a:ext cx="4872949" cy="22542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17372" y="6734591"/>
            <a:ext cx="5797492" cy="31513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41337" y="326699"/>
            <a:ext cx="8218845" cy="4337633"/>
            <a:chOff x="9641337" y="326699"/>
            <a:chExt cx="8218845" cy="43376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1337" y="326699"/>
              <a:ext cx="8218845" cy="43376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1337" y="4861252"/>
            <a:ext cx="4109422" cy="4173050"/>
            <a:chOff x="9641337" y="4861252"/>
            <a:chExt cx="4109422" cy="41730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1337" y="4861252"/>
              <a:ext cx="4109422" cy="41730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50760" y="5142857"/>
            <a:ext cx="3973050" cy="3879637"/>
            <a:chOff x="13750760" y="5142857"/>
            <a:chExt cx="3973050" cy="38796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50760" y="5142857"/>
              <a:ext cx="3973050" cy="3879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0529" y="489423"/>
            <a:ext cx="365826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9393" y="7054674"/>
            <a:ext cx="18913165" cy="3485009"/>
            <a:chOff x="-149393" y="7054674"/>
            <a:chExt cx="18913165" cy="3485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9393" y="7054674"/>
              <a:ext cx="18913165" cy="34850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150" y="1064012"/>
            <a:ext cx="1162485" cy="10806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9887" y="7781010"/>
            <a:ext cx="3765854" cy="8937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7978" y="4098234"/>
            <a:ext cx="5323148" cy="3514327"/>
            <a:chOff x="1007978" y="4098234"/>
            <a:chExt cx="5323148" cy="3514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978" y="4098234"/>
              <a:ext cx="5323148" cy="3514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1800" y="4098234"/>
            <a:ext cx="5323148" cy="3514327"/>
            <a:chOff x="6511800" y="4098234"/>
            <a:chExt cx="5323148" cy="35143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1800" y="4098234"/>
              <a:ext cx="5323148" cy="3514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13328" y="4098234"/>
            <a:ext cx="5323148" cy="3514327"/>
            <a:chOff x="12013328" y="4098234"/>
            <a:chExt cx="5323148" cy="35143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13328" y="4098234"/>
              <a:ext cx="5323148" cy="35143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6766" y="1290090"/>
            <a:ext cx="1801117" cy="7202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79372" y="2099496"/>
            <a:ext cx="3583368" cy="9563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3820" y="8673125"/>
            <a:ext cx="4274216" cy="7312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44801" y="7781010"/>
            <a:ext cx="3448939" cy="8937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89258" y="8673125"/>
            <a:ext cx="4381102" cy="7717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18477" y="7781010"/>
            <a:ext cx="3325530" cy="8937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24191" y="8673125"/>
            <a:ext cx="5149292" cy="1095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7119" y="2308395"/>
            <a:ext cx="10634734" cy="34154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31143" y="7808829"/>
            <a:ext cx="8223436" cy="861317"/>
            <a:chOff x="5031143" y="7808829"/>
            <a:chExt cx="8223436" cy="861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049" y="8232061"/>
              <a:ext cx="4843492" cy="4462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8641" y="7764365"/>
              <a:ext cx="4203702" cy="555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2022-10-22T20:06:15Z</dcterms:created>
  <dcterms:modified xsi:type="dcterms:W3CDTF">2022-10-22T20:06:15Z</dcterms:modified>
</cp:coreProperties>
</file>